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93" r:id="rId4"/>
    <p:sldId id="260" r:id="rId5"/>
    <p:sldId id="258" r:id="rId6"/>
    <p:sldId id="294" r:id="rId7"/>
    <p:sldId id="261" r:id="rId8"/>
    <p:sldId id="259" r:id="rId9"/>
    <p:sldId id="267" r:id="rId10"/>
    <p:sldId id="268" r:id="rId11"/>
    <p:sldId id="295" r:id="rId12"/>
    <p:sldId id="296" r:id="rId13"/>
    <p:sldId id="297" r:id="rId14"/>
    <p:sldId id="298" r:id="rId15"/>
    <p:sldId id="29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VECTORES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10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sultado de imagen para vector unitario formu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18" y="471055"/>
            <a:ext cx="7373023" cy="564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68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Aplicaciones.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908" y="2239109"/>
            <a:ext cx="4650154" cy="343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6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2718" y="1195754"/>
            <a:ext cx="5186851" cy="33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0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4756" y="1113692"/>
            <a:ext cx="5187951" cy="445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6708" y="996462"/>
            <a:ext cx="5882297" cy="417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96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44076" y="3950208"/>
            <a:ext cx="3589238" cy="123139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Atte. </a:t>
            </a:r>
          </a:p>
          <a:p>
            <a:r>
              <a:rPr lang="es-ES" sz="3200" dirty="0" smtClean="0"/>
              <a:t>Montoya.-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42373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Componentes de un vector</a:t>
            </a:r>
            <a:endParaRPr lang="es-CL" dirty="0"/>
          </a:p>
        </p:txBody>
      </p:sp>
      <p:pic>
        <p:nvPicPr>
          <p:cNvPr id="1028" name="Picture 4" descr="Resultado de imagen para vectores en el pl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836" y="2673926"/>
            <a:ext cx="5334000" cy="302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ítulo 1"/>
              <p:cNvSpPr txBox="1">
                <a:spLocks/>
              </p:cNvSpPr>
              <p:nvPr/>
            </p:nvSpPr>
            <p:spPr>
              <a:xfrm>
                <a:off x="1568611" y="5084341"/>
                <a:ext cx="10058400" cy="16093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5400" kern="1200" cap="all" baseline="0">
                    <a:blipFill>
                      <a:blip r:embed="rId3">
                        <a:extLst>
                          <a:ext uri="{28A0092B-C50C-407E-A947-70E740481C1C}">
                            <a14:useLocalDpi val="0"/>
                          </a:ext>
                        </a:extLst>
                      </a:blip>
                      <a:tile tx="6350" ty="-127000" sx="65000" sy="64000" flip="none" algn="tl"/>
                    </a:blip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s-CL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L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E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s-CL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7" name="Títul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611" y="5084341"/>
                <a:ext cx="10058400" cy="16093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29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878" y="288817"/>
            <a:ext cx="10058400" cy="1609344"/>
          </a:xfrm>
        </p:spPr>
        <p:txBody>
          <a:bodyPr/>
          <a:lstStyle/>
          <a:p>
            <a:r>
              <a:rPr lang="es-ES" dirty="0" smtClean="0"/>
              <a:t>Traslación de un vector al origen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9962" y="1898161"/>
            <a:ext cx="7062055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7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Componentes rectangulares.</a:t>
            </a:r>
            <a:endParaRPr lang="es-CL" dirty="0"/>
          </a:p>
        </p:txBody>
      </p:sp>
      <p:pic>
        <p:nvPicPr>
          <p:cNvPr id="3074" name="Picture 2" descr="Resultado de imagen para modulo de un vector en el pl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45" y="1925782"/>
            <a:ext cx="7474978" cy="40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99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Suma vectorial.</a:t>
            </a:r>
            <a:endParaRPr lang="es-CL" dirty="0"/>
          </a:p>
        </p:txBody>
      </p:sp>
      <p:pic>
        <p:nvPicPr>
          <p:cNvPr id="2050" name="Picture 2" descr="Resultado de imagen para vectores en el pl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18" y="2093976"/>
            <a:ext cx="4953311" cy="457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96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233" y="191555"/>
            <a:ext cx="10058400" cy="1015922"/>
          </a:xfrm>
        </p:spPr>
        <p:txBody>
          <a:bodyPr/>
          <a:lstStyle/>
          <a:p>
            <a:r>
              <a:rPr lang="es-ES" dirty="0" smtClean="0"/>
              <a:t>Resta vectorial</a:t>
            </a:r>
            <a:endParaRPr lang="es-CL" dirty="0"/>
          </a:p>
        </p:txBody>
      </p:sp>
      <p:pic>
        <p:nvPicPr>
          <p:cNvPr id="1026" name="Picture 2" descr="Resultado de imagen para resta vectori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290" y="1566777"/>
            <a:ext cx="3492825" cy="297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18" y="1681810"/>
            <a:ext cx="2667005" cy="27761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569" y="1301262"/>
            <a:ext cx="3402275" cy="29307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8646" y="4457980"/>
            <a:ext cx="3106616" cy="20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8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direccion de un vector en el pl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436" y="429491"/>
            <a:ext cx="8160328" cy="574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39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357" y="221396"/>
            <a:ext cx="10058400" cy="1609344"/>
          </a:xfrm>
        </p:spPr>
        <p:txBody>
          <a:bodyPr/>
          <a:lstStyle/>
          <a:p>
            <a:r>
              <a:rPr lang="es-ES" dirty="0" smtClean="0"/>
              <a:t>Vector unitario</a:t>
            </a:r>
            <a:endParaRPr lang="es-CL" dirty="0"/>
          </a:p>
        </p:txBody>
      </p:sp>
      <p:pic>
        <p:nvPicPr>
          <p:cNvPr id="10242" name="Picture 2" descr="Resultado de imagen para vector unitario formu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57" y="1553648"/>
            <a:ext cx="7103436" cy="45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Resultado de imagen para vector unitario formu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582" y="2008909"/>
            <a:ext cx="4114800" cy="379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19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vector unitario formu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27" y="692727"/>
            <a:ext cx="7703127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995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Madera</Template>
  <TotalTime>155</TotalTime>
  <Words>27</Words>
  <Application>Microsoft Office PowerPoint</Application>
  <PresentationFormat>Panorámica</PresentationFormat>
  <Paragraphs>11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Cambria Math</vt:lpstr>
      <vt:lpstr>Rockwell</vt:lpstr>
      <vt:lpstr>Rockwell Condensed</vt:lpstr>
      <vt:lpstr>Wingdings</vt:lpstr>
      <vt:lpstr>Tipo de madera</vt:lpstr>
      <vt:lpstr>VECTORES</vt:lpstr>
      <vt:lpstr>Componentes de un vector</vt:lpstr>
      <vt:lpstr>Traslación de un vector al origen</vt:lpstr>
      <vt:lpstr>Componentes rectangulares.</vt:lpstr>
      <vt:lpstr>Suma vectorial.</vt:lpstr>
      <vt:lpstr>Resta vectorial</vt:lpstr>
      <vt:lpstr>Presentación de PowerPoint</vt:lpstr>
      <vt:lpstr>Vector unitario</vt:lpstr>
      <vt:lpstr>Presentación de PowerPoint</vt:lpstr>
      <vt:lpstr>Presentación de PowerPoint</vt:lpstr>
      <vt:lpstr>Aplicaciones.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VECTORES</dc:title>
  <dc:creator>Montoya</dc:creator>
  <cp:lastModifiedBy>Montoya</cp:lastModifiedBy>
  <cp:revision>16</cp:revision>
  <dcterms:created xsi:type="dcterms:W3CDTF">2018-03-06T14:30:00Z</dcterms:created>
  <dcterms:modified xsi:type="dcterms:W3CDTF">2020-03-06T17:17:01Z</dcterms:modified>
</cp:coreProperties>
</file>