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93" r:id="rId4"/>
    <p:sldId id="260" r:id="rId5"/>
    <p:sldId id="258" r:id="rId6"/>
    <p:sldId id="294" r:id="rId7"/>
    <p:sldId id="261" r:id="rId8"/>
    <p:sldId id="259" r:id="rId9"/>
    <p:sldId id="267" r:id="rId10"/>
    <p:sldId id="268" r:id="rId11"/>
    <p:sldId id="295" r:id="rId12"/>
    <p:sldId id="296" r:id="rId13"/>
    <p:sldId id="297" r:id="rId14"/>
    <p:sldId id="298" r:id="rId15"/>
    <p:sldId id="292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47" autoAdjust="0"/>
    <p:restoredTop sz="94660"/>
  </p:normalViewPr>
  <p:slideViewPr>
    <p:cSldViewPr snapToGrid="0">
      <p:cViewPr varScale="1">
        <p:scale>
          <a:sx n="82" d="100"/>
          <a:sy n="82" d="100"/>
        </p:scale>
        <p:origin x="96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3/6/2020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3/6/2020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3/6/2020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3/6/2020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3/6/2020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3/6/2020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3/6/2020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3/6/2020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3/6/2020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3/6/2020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3/6/2020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3/6/2020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VECTORES</a:t>
            </a:r>
            <a:endParaRPr lang="es-CL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841008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Resultado de imagen para vector unitario formula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7018" y="471055"/>
            <a:ext cx="7373023" cy="56457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16892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Aplicaciones.</a:t>
            </a:r>
            <a:endParaRPr lang="es-CL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51908" y="2239109"/>
            <a:ext cx="4650154" cy="3434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05601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82718" y="1195754"/>
            <a:ext cx="5186851" cy="3330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9903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94756" y="1113692"/>
            <a:ext cx="5187951" cy="4454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06253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86708" y="996462"/>
            <a:ext cx="5882297" cy="4175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77960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144076" y="3950208"/>
            <a:ext cx="3589238" cy="1231392"/>
          </a:xfrm>
        </p:spPr>
        <p:txBody>
          <a:bodyPr>
            <a:normAutofit/>
          </a:bodyPr>
          <a:lstStyle/>
          <a:p>
            <a:r>
              <a:rPr lang="es-ES" sz="3200" dirty="0" smtClean="0"/>
              <a:t>Atte. </a:t>
            </a:r>
          </a:p>
          <a:p>
            <a:r>
              <a:rPr lang="es-ES" sz="3200" dirty="0" smtClean="0"/>
              <a:t>Montoya.- </a:t>
            </a:r>
            <a:endParaRPr lang="es-CL" sz="3200" dirty="0"/>
          </a:p>
        </p:txBody>
      </p:sp>
    </p:spTree>
    <p:extLst>
      <p:ext uri="{BB962C8B-B14F-4D97-AF65-F5344CB8AC3E}">
        <p14:creationId xmlns:p14="http://schemas.microsoft.com/office/powerpoint/2010/main" val="24237358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Componentes de un vector</a:t>
            </a:r>
            <a:endParaRPr lang="es-CL" dirty="0"/>
          </a:p>
        </p:txBody>
      </p:sp>
      <p:pic>
        <p:nvPicPr>
          <p:cNvPr id="1028" name="Picture 4" descr="Resultado de imagen para vectores en el plano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6836" y="2673926"/>
            <a:ext cx="5334000" cy="30202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ítulo 1"/>
              <p:cNvSpPr txBox="1">
                <a:spLocks/>
              </p:cNvSpPr>
              <p:nvPr/>
            </p:nvSpPr>
            <p:spPr>
              <a:xfrm>
                <a:off x="1568611" y="5084341"/>
                <a:ext cx="10058400" cy="1609344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5400" kern="1200" cap="all" baseline="0">
                    <a:blipFill>
                      <a:blip r:embed="rId3">
                        <a:extLst>
                          <a:ext uri="{28A0092B-C50C-407E-A947-70E740481C1C}">
                            <a14:useLocalDpi val="0"/>
                          </a:ext>
                        </a:extLst>
                      </a:blip>
                      <a:tile tx="6350" ty="-127000" sx="65000" sy="64000" flip="none" algn="tl"/>
                    </a:blipFill>
                    <a:latin typeface="+mj-lt"/>
                    <a:ea typeface="+mj-ea"/>
                    <a:cs typeface="+mj-cs"/>
                  </a:defRPr>
                </a:lvl1pPr>
              </a:lstStyle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s-CL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acc>
                    <m:r>
                      <a:rPr lang="es-E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es-ES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s-ES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</m:acc>
                      </m:e>
                      <m:sub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s-ES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es-ES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s-ES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</m:acc>
                      </m:e>
                      <m:sub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</m:oMath>
                </a14:m>
                <a:r>
                  <a:rPr lang="es-CL" dirty="0" smtClean="0"/>
                  <a:t>=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s-CL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s-CL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ES" b="0" i="1" dirty="0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s-ES" b="0" i="1" dirty="0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  <m:r>
                          <a:rPr lang="es-ES" b="0" i="1" dirty="0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s-ES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ES" b="0" i="1" dirty="0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s-ES" b="0" i="1" dirty="0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sub>
                        </m:sSub>
                      </m:e>
                    </m:d>
                    <m:r>
                      <a:rPr lang="es-CL" i="1" dirty="0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s-CL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ES" b="0" i="1" dirty="0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s-ES" b="0" i="1" dirty="0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s-ES" b="0" i="1" dirty="0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</m:oMath>
                </a14:m>
                <a:endParaRPr lang="es-CL" dirty="0"/>
              </a:p>
            </p:txBody>
          </p:sp>
        </mc:Choice>
        <mc:Fallback xmlns="">
          <p:sp>
            <p:nvSpPr>
              <p:cNvPr id="7" name="Título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8611" y="5084341"/>
                <a:ext cx="10058400" cy="160934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662956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9878" y="288817"/>
            <a:ext cx="10058400" cy="1609344"/>
          </a:xfrm>
        </p:spPr>
        <p:txBody>
          <a:bodyPr/>
          <a:lstStyle/>
          <a:p>
            <a:r>
              <a:rPr lang="es-ES" dirty="0" smtClean="0"/>
              <a:t>Traslación de un vector al origen</a:t>
            </a:r>
            <a:endParaRPr lang="es-CL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59962" y="1898161"/>
            <a:ext cx="7062055" cy="4051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46712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Componentes rectangulares.</a:t>
            </a:r>
            <a:endParaRPr lang="es-CL" dirty="0"/>
          </a:p>
        </p:txBody>
      </p:sp>
      <p:pic>
        <p:nvPicPr>
          <p:cNvPr id="3074" name="Picture 2" descr="Resultado de imagen para modulo de un vector en el plano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0145" y="1925782"/>
            <a:ext cx="7474978" cy="40870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69995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Suma vectorial.</a:t>
            </a:r>
            <a:endParaRPr lang="es-CL" dirty="0"/>
          </a:p>
        </p:txBody>
      </p:sp>
      <p:pic>
        <p:nvPicPr>
          <p:cNvPr id="2050" name="Picture 2" descr="Resultado de imagen para vectores en el plano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1418" y="2093976"/>
            <a:ext cx="4953311" cy="45700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79690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49233" y="191555"/>
            <a:ext cx="10058400" cy="1015922"/>
          </a:xfrm>
        </p:spPr>
        <p:txBody>
          <a:bodyPr/>
          <a:lstStyle/>
          <a:p>
            <a:r>
              <a:rPr lang="es-ES" dirty="0" smtClean="0"/>
              <a:t>Resta vectorial</a:t>
            </a:r>
            <a:endParaRPr lang="es-CL" dirty="0"/>
          </a:p>
        </p:txBody>
      </p:sp>
      <p:pic>
        <p:nvPicPr>
          <p:cNvPr id="1026" name="Picture 2" descr="Resultado de imagen para resta vectorial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5290" y="1566777"/>
            <a:ext cx="3492825" cy="2972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5118" y="1681810"/>
            <a:ext cx="2667005" cy="2776170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97569" y="1301262"/>
            <a:ext cx="3402275" cy="2930769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28646" y="4457980"/>
            <a:ext cx="3106616" cy="2074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02823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Resultado de imagen para direccion de un vector en el plano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2436" y="429491"/>
            <a:ext cx="8160328" cy="5742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73946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40357" y="221396"/>
            <a:ext cx="10058400" cy="1609344"/>
          </a:xfrm>
        </p:spPr>
        <p:txBody>
          <a:bodyPr/>
          <a:lstStyle/>
          <a:p>
            <a:r>
              <a:rPr lang="es-ES" dirty="0" smtClean="0"/>
              <a:t>Vector unitario</a:t>
            </a:r>
            <a:endParaRPr lang="es-CL" dirty="0"/>
          </a:p>
        </p:txBody>
      </p:sp>
      <p:pic>
        <p:nvPicPr>
          <p:cNvPr id="10242" name="Picture 2" descr="Resultado de imagen para vector unitario formula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357" y="1553648"/>
            <a:ext cx="7103436" cy="4500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4" name="Picture 4" descr="Resultado de imagen para vector unitario formul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4582" y="2008909"/>
            <a:ext cx="4114800" cy="37961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21980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Resultado de imagen para vector unitario formula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9527" y="692727"/>
            <a:ext cx="7703127" cy="5735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79953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po de madera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Madera</Template>
  <TotalTime>155</TotalTime>
  <Words>27</Words>
  <Application>Microsoft Office PowerPoint</Application>
  <PresentationFormat>Panorámica</PresentationFormat>
  <Paragraphs>11</Paragraphs>
  <Slides>15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0" baseType="lpstr">
      <vt:lpstr>Cambria Math</vt:lpstr>
      <vt:lpstr>Rockwell</vt:lpstr>
      <vt:lpstr>Rockwell Condensed</vt:lpstr>
      <vt:lpstr>Wingdings</vt:lpstr>
      <vt:lpstr>Tipo de madera</vt:lpstr>
      <vt:lpstr>VECTORES</vt:lpstr>
      <vt:lpstr>Componentes de un vector</vt:lpstr>
      <vt:lpstr>Traslación de un vector al origen</vt:lpstr>
      <vt:lpstr>Componentes rectangulares.</vt:lpstr>
      <vt:lpstr>Suma vectorial.</vt:lpstr>
      <vt:lpstr>Resta vectorial</vt:lpstr>
      <vt:lpstr>Presentación de PowerPoint</vt:lpstr>
      <vt:lpstr>Vector unitario</vt:lpstr>
      <vt:lpstr>Presentación de PowerPoint</vt:lpstr>
      <vt:lpstr>Presentación de PowerPoint</vt:lpstr>
      <vt:lpstr>Aplicaciones.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VECTORES</dc:title>
  <dc:creator>Montoya</dc:creator>
  <cp:lastModifiedBy>Montoya</cp:lastModifiedBy>
  <cp:revision>16</cp:revision>
  <dcterms:created xsi:type="dcterms:W3CDTF">2018-03-06T14:30:00Z</dcterms:created>
  <dcterms:modified xsi:type="dcterms:W3CDTF">2020-03-06T17:17:01Z</dcterms:modified>
</cp:coreProperties>
</file>